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306" r:id="rId2"/>
    <p:sldId id="276" r:id="rId3"/>
    <p:sldId id="313" r:id="rId4"/>
    <p:sldId id="622" r:id="rId5"/>
    <p:sldId id="621" r:id="rId6"/>
    <p:sldId id="624" r:id="rId7"/>
    <p:sldId id="625" r:id="rId8"/>
    <p:sldId id="626" r:id="rId9"/>
    <p:sldId id="256" r:id="rId1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5896"/>
    <a:srgbClr val="AA47B0"/>
    <a:srgbClr val="FA5895"/>
    <a:srgbClr val="BF4CAD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5256" autoAdjust="0"/>
  </p:normalViewPr>
  <p:slideViewPr>
    <p:cSldViewPr snapToGrid="0">
      <p:cViewPr varScale="1">
        <p:scale>
          <a:sx n="114" d="100"/>
          <a:sy n="114" d="100"/>
        </p:scale>
        <p:origin x="46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23900-7B2F-4BF5-8E72-666F1F1F756A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4580E-1BF6-45F7-9C5F-166C12CCBE7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210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es esencial  que en cualquier establecimiento sanitario se adopte un programa de mantenimiento, debido a que el éxito del programa influye de manera crítica en éxito del mismo.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Y como dentro de su vida profesional ustedes van a ser parte de el programa de mantenimiento, deben conocer las herramientas y conceptos asociados a la gestión de mantenimiento hospitalario. </a:t>
            </a:r>
          </a:p>
          <a:p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</a:rPr>
              <a:t>Pero por sobre todo me interesa que interioricen la importancia del mismo.</a:t>
            </a:r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C4580E-1BF6-45F7-9C5F-166C12CCBE70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754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84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50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09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Entonces… lo primero algunas definiciones…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68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5434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762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79271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81498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337222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0235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6595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65421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5796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2147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2770248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8173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49831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00228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0205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1064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2546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16969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02627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85365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12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93514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1952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92455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483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992541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3087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7698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9502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30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2555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566346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65541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553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319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205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82191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770800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924603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16180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118195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24980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1607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682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882803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686216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88570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5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55914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895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265331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186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81033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813471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467406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9671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5008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91296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64402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4366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837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16653" y="3632607"/>
            <a:ext cx="6922627" cy="183246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6654" y="5465067"/>
            <a:ext cx="6922388" cy="814427"/>
          </a:xfrm>
        </p:spPr>
        <p:txBody>
          <a:bodyPr>
            <a:normAutofit/>
          </a:bodyPr>
          <a:lstStyle>
            <a:lvl1pPr marL="0" indent="0" algn="r">
              <a:buNone/>
              <a:defRPr sz="3733" b="0" i="0">
                <a:solidFill>
                  <a:srgbClr val="FF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6/13/2022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16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142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1531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32227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‹Nº›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4063742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A8405597-8FB4-483B-B3D7-D8F7EDC330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noFill/>
        </p:spPr>
      </p:pic>
      <p:sp>
        <p:nvSpPr>
          <p:cNvPr id="4" name="AutoShape 1"/>
          <p:cNvSpPr>
            <a:spLocks/>
          </p:cNvSpPr>
          <p:nvPr/>
        </p:nvSpPr>
        <p:spPr bwMode="auto">
          <a:xfrm rot="9013392">
            <a:off x="7881520" y="1709821"/>
            <a:ext cx="3333804" cy="324751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tx1"/>
          </a:soli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50911" y="2506814"/>
            <a:ext cx="2898974" cy="711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CRC 16 en </a:t>
            </a:r>
            <a:r>
              <a:rPr kumimoji="0" lang="es-AR" sz="3200" b="0" i="0" u="none" strike="noStrike" kern="1200" cap="none" spc="0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Arty</a:t>
            </a:r>
            <a:r>
              <a:rPr kumimoji="0" lang="es-AR" sz="32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 Light" charset="0"/>
                <a:ea typeface="Titillium Light" charset="0"/>
                <a:cs typeface="Titillium Light" charset="0"/>
              </a:rPr>
              <a:t> Z7-10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A796DD15-5FAB-4653-A1B2-23634790F33A}"/>
              </a:ext>
            </a:extLst>
          </p:cNvPr>
          <p:cNvSpPr txBox="1"/>
          <p:nvPr/>
        </p:nvSpPr>
        <p:spPr>
          <a:xfrm>
            <a:off x="8995513" y="3690829"/>
            <a:ext cx="175437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Marcos Dominguez</a:t>
            </a:r>
          </a:p>
          <a:p>
            <a:pPr marL="0" marR="0" lvl="0" indent="0" algn="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small" spc="200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CESE 15Co - 2022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219F2F-08E8-4893-BAEB-3C650518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57850"/>
            <a:ext cx="401002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75709" y="2411735"/>
            <a:ext cx="2739594" cy="2034531"/>
          </a:xfrm>
          <a:prstGeom prst="rect">
            <a:avLst/>
          </a:prstGeom>
          <a:noFill/>
        </p:spPr>
        <p:txBody>
          <a:bodyPr wrap="square" lIns="0" tIns="0" rIns="9144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b="0" i="0" u="none" strike="noStrike" kern="1200" cap="none" spc="0" normalizeH="0" baseline="0" dirty="0">
                <a:ln>
                  <a:noFill/>
                </a:ln>
                <a:solidFill>
                  <a:srgbClr val="000000">
                    <a:alpha val="60000"/>
                  </a:srgbClr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Se implementó un modulo CRC de 16 bits y una aplicación que recibe bytes por UART y calcula el CRC16 de la cadena ingresada</a:t>
            </a:r>
            <a:endParaRPr kumimoji="0" lang="es-AR" b="0" i="0" u="none" strike="noStrike" kern="1200" cap="none" spc="0" normalizeH="0" dirty="0">
              <a:ln>
                <a:noFill/>
              </a:ln>
              <a:solidFill>
                <a:srgbClr val="000000">
                  <a:alpha val="60000"/>
                </a:srgbClr>
              </a:solidFill>
              <a:effectLst/>
              <a:uLnTx/>
              <a:uFillTx/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295402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3600">
                <a:solidFill>
                  <a:srgbClr val="000000"/>
                </a:solidFill>
                <a:latin typeface="Titillium Light" charset="0"/>
                <a:ea typeface="Titillium Light" charset="0"/>
                <a:cs typeface="Titillium Light" charset="0"/>
              </a:rPr>
              <a:t>Descripción de la aplicación</a:t>
            </a:r>
            <a:endParaRPr kumimoji="0" lang="es-AR" sz="3600" b="0" i="0" u="none" strike="noStrike" kern="1200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tillium Light" charset="0"/>
              <a:ea typeface="Titillium Light" charset="0"/>
              <a:cs typeface="Titillium Light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6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00" b="1" i="0" u="none" strike="noStrike" kern="1200" cap="none" spc="20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tillium" charset="0"/>
                <a:ea typeface="Titillium" charset="0"/>
                <a:cs typeface="Titillium" charset="0"/>
              </a:rPr>
              <a:t>APLICACIÓN</a:t>
            </a:r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8F1FBC46-ED2B-434A-B6B0-50E84B42648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4" t="663" r="42174" b="19"/>
          <a:stretch/>
        </p:blipFill>
        <p:spPr>
          <a:xfrm>
            <a:off x="8946292" y="0"/>
            <a:ext cx="3245708" cy="6857999"/>
          </a:xfrm>
        </p:spPr>
      </p:pic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 del CRC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14662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KEY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979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0x8005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0700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01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471058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80795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INPUT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80795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756833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02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437191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46928" y="2509169"/>
            <a:ext cx="1754372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1200" b="1" spc="200" dirty="0">
                <a:latin typeface="Titillium" charset="0"/>
                <a:ea typeface="Titillium" charset="0"/>
                <a:cs typeface="Titillium" charset="0"/>
              </a:rPr>
              <a:t>OUTPUT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46928" y="2779855"/>
            <a:ext cx="1754372" cy="2412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s-AR" sz="14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Reflejada</a:t>
            </a:r>
            <a:endParaRPr lang="es-AR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722966" y="2509169"/>
            <a:ext cx="778329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s-AR" sz="3600">
                <a:latin typeface="Titillium Light" charset="0"/>
                <a:ea typeface="Titillium Light" charset="0"/>
                <a:cs typeface="Titillium Light" charset="0"/>
              </a:rPr>
              <a:t>03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403324" y="2530941"/>
            <a:ext cx="0" cy="543247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382949EF-3295-BEC6-318D-1E91303B3A54}"/>
              </a:ext>
            </a:extLst>
          </p:cNvPr>
          <p:cNvGrpSpPr/>
          <p:nvPr/>
        </p:nvGrpSpPr>
        <p:grpSpPr>
          <a:xfrm>
            <a:off x="3273766" y="4080356"/>
            <a:ext cx="5644467" cy="695577"/>
            <a:chOff x="3241996" y="4164246"/>
            <a:chExt cx="5644467" cy="695577"/>
          </a:xfrm>
        </p:grpSpPr>
        <p:sp>
          <p:nvSpPr>
            <p:cNvPr id="43" name="TextBox 42"/>
            <p:cNvSpPr txBox="1"/>
            <p:nvPr/>
          </p:nvSpPr>
          <p:spPr>
            <a:xfrm>
              <a:off x="4165958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>
                  <a:latin typeface="Titillium" charset="0"/>
                  <a:ea typeface="Titillium" charset="0"/>
                  <a:cs typeface="Titillium" charset="0"/>
                </a:rPr>
                <a:t>SEED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165958" y="4611163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41996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3922354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132091" y="4164246"/>
              <a:ext cx="1754372" cy="1514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1200" b="1" spc="200" dirty="0">
                  <a:latin typeface="Titillium" charset="0"/>
                  <a:ea typeface="Titillium" charset="0"/>
                  <a:cs typeface="Titillium" charset="0"/>
                </a:rPr>
                <a:t>XOROUT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32090" y="4618538"/>
              <a:ext cx="1754372" cy="241285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s-AR" sz="14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0xFFFF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208129" y="4164246"/>
              <a:ext cx="778329" cy="4542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s-AR" sz="360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6888487" y="4186018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VHDL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FAF5380-4F1D-63DE-A65F-8C631AAF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21" y="3295475"/>
            <a:ext cx="3752850" cy="16764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126469C-BCAE-85FD-F946-1C123ED74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431" y="2290587"/>
            <a:ext cx="59626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0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SIMULACIONES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2A79C75-CD45-B8BD-9928-2488A5659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2" y="2327945"/>
            <a:ext cx="11280196" cy="22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BUS AXI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4B0FD0-82DA-15F0-DBF6-CA842C958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509" y="1655790"/>
            <a:ext cx="4076981" cy="203197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DBC4B8B-90DA-5B81-C391-7C689D1D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4" y="4159222"/>
            <a:ext cx="790575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2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APLICACIÓN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A268B4-15C9-0387-C8D4-00227D01B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1859472"/>
            <a:ext cx="82677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0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c.c - MyS - Visual Studio Code 2022-06-13 07-07-27">
            <a:hlinkClick r:id="" action="ppaction://media"/>
            <a:extLst>
              <a:ext uri="{FF2B5EF4-FFF2-40B4-BE49-F238E27FC236}">
                <a16:creationId xmlns:a16="http://schemas.microsoft.com/office/drawing/2014/main" id="{623F902E-2389-2AB2-7E4D-0D1B457EE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65893"/>
            <a:ext cx="12192000" cy="652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4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5508" y="3714601"/>
            <a:ext cx="6612868" cy="1750465"/>
          </a:xfrm>
        </p:spPr>
        <p:txBody>
          <a:bodyPr/>
          <a:lstStyle/>
          <a:p>
            <a:r>
              <a:rPr lang="es-AR" dirty="0"/>
              <a:t>Preguntas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173</Words>
  <Application>Microsoft Office PowerPoint</Application>
  <PresentationFormat>Panorámica</PresentationFormat>
  <Paragraphs>39</Paragraphs>
  <Slides>9</Slides>
  <Notes>5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Source Sans Pro</vt:lpstr>
      <vt:lpstr>Titillium</vt:lpstr>
      <vt:lpstr>Titillium Bd</vt:lpstr>
      <vt:lpstr>Titillium Light</vt:lpstr>
      <vt:lpstr>Office Theme</vt:lpstr>
      <vt:lpstr>Presentación de PowerPoint</vt:lpstr>
      <vt:lpstr>Presentación de PowerPoint</vt:lpstr>
      <vt:lpstr>Características del CRC</vt:lpstr>
      <vt:lpstr>VHDL</vt:lpstr>
      <vt:lpstr>SIMULACIONES</vt:lpstr>
      <vt:lpstr>BUS AXI</vt:lpstr>
      <vt:lpstr>APLICACIÓN</vt:lpstr>
      <vt:lpstr>Presentación de PowerPoint</vt:lpstr>
      <vt:lpstr>Preguntas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Raul Dominguez Shocron</dc:creator>
  <cp:keywords>Gestión;Mantenimiento;Programa;Equipo Médico</cp:keywords>
  <cp:lastModifiedBy>Marcos Dominguez</cp:lastModifiedBy>
  <cp:revision>149</cp:revision>
  <dcterms:created xsi:type="dcterms:W3CDTF">2019-08-19T20:34:12Z</dcterms:created>
  <dcterms:modified xsi:type="dcterms:W3CDTF">2022-06-13T10:25:22Z</dcterms:modified>
</cp:coreProperties>
</file>